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89A5C4-CE94-4B43-947E-C1101F7A58A4}" v="5" dt="2023-03-05T05:33:46.7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vina Soni" userId="d64872d65cf3597d" providerId="LiveId" clId="{5489A5C4-CE94-4B43-947E-C1101F7A58A4}"/>
    <pc:docChg chg="custSel modSld">
      <pc:chgData name="Ravina Soni" userId="d64872d65cf3597d" providerId="LiveId" clId="{5489A5C4-CE94-4B43-947E-C1101F7A58A4}" dt="2023-03-05T05:33:46.709" v="7"/>
      <pc:docMkLst>
        <pc:docMk/>
      </pc:docMkLst>
      <pc:sldChg chg="addSp delSp modSp mod delAnim modAnim">
        <pc:chgData name="Ravina Soni" userId="d64872d65cf3597d" providerId="LiveId" clId="{5489A5C4-CE94-4B43-947E-C1101F7A58A4}" dt="2023-03-05T05:33:46.709" v="7"/>
        <pc:sldMkLst>
          <pc:docMk/>
          <pc:sldMk cId="2807463370" sldId="256"/>
        </pc:sldMkLst>
        <pc:picChg chg="del">
          <ac:chgData name="Ravina Soni" userId="d64872d65cf3597d" providerId="LiveId" clId="{5489A5C4-CE94-4B43-947E-C1101F7A58A4}" dt="2023-03-05T05:31:55.453" v="4" actId="21"/>
          <ac:picMkLst>
            <pc:docMk/>
            <pc:sldMk cId="2807463370" sldId="256"/>
            <ac:picMk id="10" creationId="{720C5C37-9767-0166-F80F-D559655D3888}"/>
          </ac:picMkLst>
        </pc:picChg>
        <pc:picChg chg="add del mod">
          <ac:chgData name="Ravina Soni" userId="d64872d65cf3597d" providerId="LiveId" clId="{5489A5C4-CE94-4B43-947E-C1101F7A58A4}" dt="2023-03-05T05:31:04.379" v="1" actId="21"/>
          <ac:picMkLst>
            <pc:docMk/>
            <pc:sldMk cId="2807463370" sldId="256"/>
            <ac:picMk id="11" creationId="{E95DAFCF-286A-9735-D396-637E8AE97A3A}"/>
          </ac:picMkLst>
        </pc:picChg>
        <pc:picChg chg="add del mod">
          <ac:chgData name="Ravina Soni" userId="d64872d65cf3597d" providerId="LiveId" clId="{5489A5C4-CE94-4B43-947E-C1101F7A58A4}" dt="2023-03-05T05:31:46.668" v="3" actId="21"/>
          <ac:picMkLst>
            <pc:docMk/>
            <pc:sldMk cId="2807463370" sldId="256"/>
            <ac:picMk id="12" creationId="{2BD4FFCC-7176-6FD4-8FEF-393E7C32D9D8}"/>
          </ac:picMkLst>
        </pc:picChg>
        <pc:picChg chg="add del mod">
          <ac:chgData name="Ravina Soni" userId="d64872d65cf3597d" providerId="LiveId" clId="{5489A5C4-CE94-4B43-947E-C1101F7A58A4}" dt="2023-03-05T05:32:24.480" v="6" actId="21"/>
          <ac:picMkLst>
            <pc:docMk/>
            <pc:sldMk cId="2807463370" sldId="256"/>
            <ac:picMk id="13" creationId="{C5F1A681-81E4-E6CD-A9A0-735A7E892200}"/>
          </ac:picMkLst>
        </pc:picChg>
        <pc:picChg chg="add mod">
          <ac:chgData name="Ravina Soni" userId="d64872d65cf3597d" providerId="LiveId" clId="{5489A5C4-CE94-4B43-947E-C1101F7A58A4}" dt="2023-03-05T05:33:46.709" v="7"/>
          <ac:picMkLst>
            <pc:docMk/>
            <pc:sldMk cId="2807463370" sldId="256"/>
            <ac:picMk id="14" creationId="{2C135B18-9CCE-7205-609C-9A1BE0FA35F8}"/>
          </ac:picMkLst>
        </pc:pic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58C91-5E95-8B04-797D-9020B147E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35B980-AD27-AA22-EBC6-9DB106B0E6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8B50-7A65-C2C8-D429-089F365FB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A45D7-6E7A-4E00-B46D-0F8E462E8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1EB56-F8D6-E35E-9354-5D8906500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2447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B135D-0F39-D611-56D0-66BF602F6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635397-1C20-590E-4B78-704A68080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D79D1-368B-1456-6D65-3ADEBD82A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EF84F-C783-4DE3-8F73-718E31DB0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A17AA-9C91-96C2-B2EC-7BDD5CC13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0356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AEA45C-4EF6-7C89-8BD0-A5E1BFCAE7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77891-A41B-9BFB-DFB8-10E440E2E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F600B-2DA3-3D25-7904-C7ED13342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481FD-9C56-D48B-6CA5-53E9E761D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D8ADF-1163-943A-7CC4-DFAB4BCF5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3526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70D7F-57B7-6807-1063-4BF739849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B4E3C-8E4C-F6F6-BE09-016DA2BEC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50BE4-D90A-62D6-3010-1EB212A0E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3D420-5C06-6577-6E8D-34F01466C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91992-922B-3805-0C1C-7B5E91890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978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4FFEC-0416-B998-7E97-7608A5DFC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5585A-25C9-520A-2391-BF2081495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341B1-BB5B-B3FE-A284-2A3F9230D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05DEA-59B8-71DC-E622-0B7455E89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A522A-DDAA-00DB-3C18-958397E8E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4133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E7C32-108F-A8D7-7BDD-58D7B456F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C61DF-C70B-82CF-08BF-CAC55BF1C6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C242D-D00A-3808-A866-897A40DD30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933629-1BAF-E2DB-D02F-89BA5ED3D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6AC935-658C-D995-63D5-109488B81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6AB7FF-5CD0-7D63-B9B8-40FBD8874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8703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2F25A-30A1-193A-D63A-E8474AD57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00541F-3662-4506-11F8-FDE8BE462D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820012-B35C-D96E-17AC-2D5043D45D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49BFF-DB76-3FC5-7BA3-3718B53B04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5DE2FB-6D80-4D0A-BB3F-9C7723518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409F2D-A8F9-E5C7-DF6B-2BEEA6539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A98830-D0EC-D067-69AE-B706CEE90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9F01DD-1333-2432-69CA-B2E962B27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8498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56E75-3D45-BBCE-A8D2-F7447EA1A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8D58C4-620D-F11A-CFAE-0410DAE12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DD44C4-FA2C-89A5-E959-3088C3FF9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BBE5DD-4235-E2F3-7023-6EDAC09EA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9038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EF7EFE-79CA-B440-F5E4-A93EF4E6E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5AF131-40A0-6F30-6928-2196284CB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D43E7F-E083-EB46-2638-6EE067ECD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155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A1A79-D77B-0A3B-D74A-FD5FF7EB0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5AC49-EC16-78C4-CAF0-F813AE9A5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25F920-733E-A395-B261-A22962ABA8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FB0C21-9231-EE81-DF4B-7E7536F11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155E6B-B376-D6C9-9285-F5DFF6888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23DDB9-F2C0-C347-62A6-A3B5E4EE2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1835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F291B-3A93-7D84-4C93-47D5BCCFF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84855B-026B-E057-36C5-57B1477D3C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92FC2F-AFE2-C247-9D83-3C7D40C139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98BFC-580E-F6CE-FB0E-5898FE889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D6A58-F954-2C4B-74AF-026088038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43903C-9402-2A92-36DE-A138EDE2F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749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FB44A8-3B1A-3874-A64F-B8F85439B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317493-8ECD-17BF-3DD9-3399BFD29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0E70A-D491-83BC-658E-D2A6D29F85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20C99-240D-407F-AA85-9C4F2F00DCC7}" type="datetimeFigureOut">
              <a:rPr lang="en-IN" smtClean="0"/>
              <a:t>05-03-2023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B5EFA-CB9D-7105-96EB-EA65A7BA8C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A6D4E-0336-05F8-2E37-5D1E2415B9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D7533-74B6-4157-A94E-5059219E70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670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2C2A3-BA63-B99F-4279-C611066FFD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3DB2B2-4BDA-ED90-613F-215A2723EA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4" name="Screen Recording 13">
            <a:hlinkClick r:id="" action="ppaction://media"/>
            <a:extLst>
              <a:ext uri="{FF2B5EF4-FFF2-40B4-BE49-F238E27FC236}">
                <a16:creationId xmlns:a16="http://schemas.microsoft.com/office/drawing/2014/main" id="{2C135B18-9CCE-7205-609C-9A1BE0FA35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9125" y="601663"/>
            <a:ext cx="8412163" cy="565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463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31"/>
    </mc:Choice>
    <mc:Fallback>
      <p:transition spd="slow" advTm="24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54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Ravina Soni</dc:creator>
  <cp:lastModifiedBy>Ravina Soni</cp:lastModifiedBy>
  <cp:revision>1</cp:revision>
  <dcterms:created xsi:type="dcterms:W3CDTF">2023-03-05T05:30:11Z</dcterms:created>
  <dcterms:modified xsi:type="dcterms:W3CDTF">2023-03-05T05:33:55Z</dcterms:modified>
</cp:coreProperties>
</file>

<file path=docProps/thumbnail.jpeg>
</file>